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39ee9a1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39ee9a1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BfYj1Ti4vmc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ideo Courtesy: Reuters&#10;&#10;Subscribe to our channel: http://read.ht/fLZ&#10;&#10;Follow us on Twitter: https://twitter.com/htTweets&#10;&#10;Like us on Facebook: https://www.facebook.com/hindustantimes&#10;&#10;iOS:- http://m.onelink.me/bcae8b2d&#10;&#10;Android:- http://m.onelink.me/986f584a&#10;&#10;Watch more videos at: http://www.hindustantimes.com/video&#10;&#10;hindustantimes.com © 2016" id="54" name="Google Shape;54;p13" title="360 degrees of a polluted Ganga Riv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275" y="0"/>
            <a:ext cx="685670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79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1. Where does the Ganges River become polluted?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2. Why does the Ganges continue to become polluted?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3. Name 2 things that people do at the Ganges in the city of Varanasi.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After you are done watching the video, watch it a second time and use the icon in the upper left-hand corner to view the video 360 degrees. As you do this, answer the last question.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3. Describe the Ganges where it forms (beginning of the video) and describe it as it moves south (end of video)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